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96FAC-4B16-455D-9D5B-5989B0CDA9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47BB7-6A42-4776-9727-0EBCEE2C26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6F55C-A00E-4D26-BAE3-ADA2FE782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43BC1-2986-4CD4-A5D0-8318DF24A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ADD3C-BC7D-4F09-8952-37AE5BC6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530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7815-4D22-4950-80DD-31B19F401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57A064-E048-4265-AC5D-503D42324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FE729-D01F-4C10-8996-CFA99D720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E2624-34C9-464E-A864-4F799476E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9594B-29EF-4D67-BC18-B17EB522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414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A858FD-0246-4517-B34A-41057D9F44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F0459-4CBE-49FF-BBD7-BC39C17CD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0ABC1-2609-41A3-815F-10607E0D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E54EC-BC83-4481-AD6B-08390C115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3F474-DE98-4B8E-8F1B-6360706EB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2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099EF-2539-4B89-AFB2-6C28BC611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505CE-E76E-422D-AEB8-DE31ADFED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216AB-E10D-4C86-9DF7-34540F70B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811E0-3233-422C-9EE1-73D65BC02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CD923-2E7E-4A0C-BD13-B1541839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02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142A1-EE57-4343-BEA4-1E847F17C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CF1A2-46FA-4539-B1BE-C55381957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3E4EF-70A0-4FA5-B196-69CAAEA5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B8F73-3E5D-404A-A786-F5E271212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0130C-EFF9-4B38-AC23-888179FBB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874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22F7A-1E96-41B5-8E21-378171673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0C40A-5C7A-485A-BA0B-6AECDF9D89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8AB0A-3B11-4C16-923C-3C5E3EA12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BA274-006D-4BDB-8A37-6FD71AD91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89FE0-B5AB-42B6-95BA-5EF9170C9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3001D-758D-4841-A395-A4DB7AA24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0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D6D6A-AAB0-4DCC-BE28-D3FCFBAE3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C6544F-F708-4A34-9FEC-05AE70797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7418F3-FC88-4CB6-A8FF-B4396A733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E6F6AD-7E97-49CF-BB43-96003630B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562EBC-B851-4413-A2F7-E933D1D018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AEBECE-AFD0-497C-BCC1-62F81E46A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9085E5-F260-4F9B-B9B1-A6B843154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103D8B-9CF9-43F8-8B4A-9D9B506C4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5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7E64-7F6C-4897-AD20-FB8264FA0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C5513E-D776-4BE8-86B2-60F8C0D4C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E6416-DB6C-42EE-976D-954C51406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7701BA-3483-47AD-930D-AA79F3E50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341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5906B4-A12D-4F00-B0EA-EC50F2C30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227398-1357-4202-926A-B0F36807D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20A2-47C5-4F3E-8B6B-A70459C6D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0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B9069-A56C-4519-87EA-9259A60E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7BA6D-5173-44BD-90B4-2594AC83D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E468D1-7C86-44D3-AD19-B3498769B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88FD3-1585-4AA0-9B99-73F6EB32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83C9A-CCE7-465C-B87D-3C4568E34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52CBC-1AB4-452B-BBAC-DD9EFD560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68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1901-9E31-4A21-A348-1CAC28066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9F5FC1-0F24-4306-A5A5-553563AD6B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8545ED-DE0A-478E-BFB7-6F1B053B2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949123-C011-41EB-B35B-D59842D04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644F0-F381-4E4E-8C6F-2468B306D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732D1-6FFF-43DD-8E23-C0E7C84BB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8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9F1CC-DA69-4C1B-B416-518FCB7BD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0B068-AA1A-4FB2-AF7A-914F9AFB9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EE089-20A1-4949-952C-70FC572AE4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A1128-B5CA-4816-BA1C-55F9A2024AD0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312BD-2F19-4275-BC95-8E6BB7D34F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874CA-7FAC-4EA7-B6DB-37B60378F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72C02-5E30-4EC5-A6BD-590D7EA8FE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8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EAAD9D4-DFC1-4430-A258-E67F47816CAA}"/>
              </a:ext>
            </a:extLst>
          </p:cNvPr>
          <p:cNvSpPr txBox="1"/>
          <p:nvPr/>
        </p:nvSpPr>
        <p:spPr>
          <a:xfrm>
            <a:off x="3733101" y="1845578"/>
            <a:ext cx="38927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STAGE2_PILOT_Aging </a:t>
            </a:r>
            <a:r>
              <a:rPr lang="en-US" dirty="0" err="1"/>
              <a:t>mouse_pilot_Yale</a:t>
            </a:r>
            <a:endParaRPr lang="en-US" dirty="0"/>
          </a:p>
          <a:p>
            <a:endParaRPr lang="en-US" dirty="0"/>
          </a:p>
          <a:p>
            <a:r>
              <a:rPr lang="en-US" dirty="0"/>
              <a:t>Baseline Day0 Scans</a:t>
            </a:r>
          </a:p>
          <a:p>
            <a:r>
              <a:rPr lang="en-US" dirty="0"/>
              <a:t>Baseline Day2 (Stroked) Scans</a:t>
            </a:r>
          </a:p>
        </p:txBody>
      </p:sp>
    </p:spTree>
    <p:extLst>
      <p:ext uri="{BB962C8B-B14F-4D97-AF65-F5344CB8AC3E}">
        <p14:creationId xmlns:p14="http://schemas.microsoft.com/office/powerpoint/2010/main" val="119939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765DC9-F0C4-4B05-8D4F-7F316B3A8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20" y="0"/>
            <a:ext cx="8524910" cy="731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FR4871_baseline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</p:spTree>
    <p:extLst>
      <p:ext uri="{BB962C8B-B14F-4D97-AF65-F5344CB8AC3E}">
        <p14:creationId xmlns:p14="http://schemas.microsoft.com/office/powerpoint/2010/main" val="2944131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2115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FR4871_Day2 Stroke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70154F-0E16-4649-83AA-2E646C0D1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949" y="0"/>
            <a:ext cx="8524909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13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QC3691_baseline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557630-4074-4CD5-BFF6-00C6D829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949" y="0"/>
            <a:ext cx="8524909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227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216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QC3691_Day2 Stroke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9AD033-E853-44A0-BB17-79EFDD208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949" y="0"/>
            <a:ext cx="8524909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14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1789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KX0620_baseline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6AB7AC-64A9-42EA-B833-0B98C3924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949" y="0"/>
            <a:ext cx="8524909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53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F683A6-60F6-43FE-A18E-795CD54FD479}"/>
              </a:ext>
            </a:extLst>
          </p:cNvPr>
          <p:cNvSpPr txBox="1"/>
          <p:nvPr/>
        </p:nvSpPr>
        <p:spPr>
          <a:xfrm>
            <a:off x="151002" y="117446"/>
            <a:ext cx="212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KX0620_Day2 Stroke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01D7AC-6BC4-4C44-B5F6-A4E9019E6A3F}"/>
              </a:ext>
            </a:extLst>
          </p:cNvPr>
          <p:cNvSpPr txBox="1"/>
          <p:nvPr/>
        </p:nvSpPr>
        <p:spPr>
          <a:xfrm>
            <a:off x="151002" y="578840"/>
            <a:ext cx="15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RARE Anatomy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50AC1B-8233-4BBF-AB7F-F51236C59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949" y="0"/>
            <a:ext cx="8524909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10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52</Words>
  <Application>Microsoft Office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Ganganna, Basavaraju Sanganahalli</dc:creator>
  <cp:lastModifiedBy>Ganganna, Basavaraju Sanganahalli</cp:lastModifiedBy>
  <cp:revision>4</cp:revision>
  <dcterms:created xsi:type="dcterms:W3CDTF">2021-04-28T19:13:39Z</dcterms:created>
  <dcterms:modified xsi:type="dcterms:W3CDTF">2021-04-28T19:26:54Z</dcterms:modified>
</cp:coreProperties>
</file>

<file path=docProps/thumbnail.jpeg>
</file>